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>
      <p:cViewPr>
        <p:scale>
          <a:sx n="75" d="100"/>
          <a:sy n="75" d="100"/>
        </p:scale>
        <p:origin x="76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D9AC-F908-3695-0C60-00296D44F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7E44F-BE22-3537-B6A9-BF09E40DB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B0997-597E-67FC-A6E7-2C75D9FA1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9C349-19E9-357B-25CA-C6264AE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69954-7C06-61DF-1DB3-344C6F1B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6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C324-57FC-00B8-AA67-C3459968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F646F-FAA8-B61F-6DD1-89F2FB0FE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27409-3D15-9163-4BEE-E30C91CD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1FFFD-F164-986E-8A62-439D3AE7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1A7EE-C403-CD0B-0AB7-8DB52C04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6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76D33-4027-64ED-DBE1-C8075CBD9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8DEFE-5D28-51BF-5D3F-5951DFDD3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BD636-4CD5-4F78-4132-546BBC51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C92C-5431-458A-B703-1FD11346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BDD4B-734F-CF51-C222-147203C0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7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AB12-4F41-6AA3-BF87-8D60C70A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BB787-F56E-B6B7-B898-49296246F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A92F1-D0F0-1760-EFCA-DA71E418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51608-3A4F-9885-6185-23AF43497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0905C-49C1-064F-A819-597D739C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5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F83A-370A-6099-69F5-9C6817391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597B1-040F-DB63-50C7-2F5A50F6C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EFEBB-A621-85E1-1B16-14BBCA2F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3B6FD-9936-0F74-9664-B7A307E4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D92FD-9DFD-19FA-4CA2-4D79175F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8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726C-B548-BDE2-BB84-7A28F068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244D-42FF-84D8-487E-81F275849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73BED-A55C-9CC9-C7E8-644F09B9B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4E9C-BA40-4A6F-973A-0691871C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69223-BD2A-BA83-8342-C3C7CCCC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C87CF-B694-58BA-D618-DACD94B2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099F-8D37-1345-C332-8A32822B7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FDA82-A819-0312-1A17-A53C750A7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1D99F-FF02-7E82-3218-E5DEC8A4F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E6EE2-6F02-2D9C-B129-0217E8AF4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39F1A-6687-19A7-EBE6-E5CE176F6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0C6B76-FA79-653E-A30C-9C3CB13D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57D4A-2F16-972B-C659-9F84BB0B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EC0F0-CABC-4452-7ABB-FCCEE2B5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AC4C-D5D6-4720-EF0D-B7391471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6901EB-25B2-2074-40BA-3D1F5E18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1C6A8-E761-1AEA-466E-043D61AB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EDC67-A4D1-A785-5DDF-857C8B09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6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D47D6-2E05-EFCA-7143-54BE0633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EF4D2-6B87-8D95-7AEF-AB66D2FE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A537-2F4C-585E-F2CE-5656D452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7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A8C7-494E-9A36-02E1-C45CC0ED0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E60C0-1215-2B91-3575-FA6C6AD0E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B47D7-09DB-959F-53A4-EA2330C08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2C63C-279E-7321-C438-F228EF03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38F7A-29BD-915B-0A4E-0BDE7C87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7E10E-F81E-C381-36FB-BD7BE60B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9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316E-156D-E9CE-CE4A-7C72BF56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31C4A-026A-6B24-9369-DA9F2A5E6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80152-0903-BC17-3CCD-5F2A4A61E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E16C6-11A6-320E-836B-93BB443C4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B36AD-AEBB-7835-27E3-9B522A59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6B1E5-6714-65B0-4EE3-EEB9FFE4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8649F-791D-1B5E-42D0-D9BE839A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187E5-AAA8-812D-B503-0F6D1A969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EEBBC-5BB2-6774-4FA2-CD939F08A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0FAD7B-0F38-5240-B586-502FBDAD16BE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1A027-870F-C2FA-95AA-482A3F54E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105A7-E406-F7BD-EDFE-0546EDE59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B533DE-0021-C24F-9488-D50834E3A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7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CF85-2256-E98B-19F2-4F1A8BBCE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Computer Graphics</a:t>
            </a:r>
            <a:br>
              <a:rPr lang="en-US" dirty="0"/>
            </a:br>
            <a:r>
              <a:rPr lang="en-US" dirty="0"/>
              <a:t>780.214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7910B-725B-2A62-6CB6-27A690563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9300"/>
            <a:ext cx="9144000" cy="1655762"/>
          </a:xfrm>
        </p:spPr>
        <p:txBody>
          <a:bodyPr/>
          <a:lstStyle/>
          <a:p>
            <a:r>
              <a:rPr lang="en-US" dirty="0"/>
              <a:t>Diego Marillan Cuevas</a:t>
            </a:r>
          </a:p>
          <a:p>
            <a:r>
              <a:rPr lang="en-US" dirty="0"/>
              <a:t>12341866</a:t>
            </a:r>
          </a:p>
          <a:p>
            <a:r>
              <a:rPr lang="en-US" dirty="0"/>
              <a:t>20/01/2025</a:t>
            </a:r>
          </a:p>
        </p:txBody>
      </p:sp>
    </p:spTree>
    <p:extLst>
      <p:ext uri="{BB962C8B-B14F-4D97-AF65-F5344CB8AC3E}">
        <p14:creationId xmlns:p14="http://schemas.microsoft.com/office/powerpoint/2010/main" val="121851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car in front of a house&#10;&#10;Description automatically generated">
            <a:extLst>
              <a:ext uri="{FF2B5EF4-FFF2-40B4-BE49-F238E27FC236}">
                <a16:creationId xmlns:a16="http://schemas.microsoft.com/office/drawing/2014/main" id="{5F8A531E-0D0D-0A1F-2A51-7655B90A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8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0C86F-809E-0B97-27EA-2CBE6F4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Final Project, Blender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32E5-E527-E2AE-A767-791567CC2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Models</a:t>
            </a:r>
          </a:p>
          <a:p>
            <a:r>
              <a:rPr lang="en-US" sz="2000"/>
              <a:t>Render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62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D973C-CAF4-200F-9AB1-8207C83C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Process</a:t>
            </a:r>
          </a:p>
        </p:txBody>
      </p:sp>
      <p:pic>
        <p:nvPicPr>
          <p:cNvPr id="9" name="Picture 8" descr="A computer screen shot of a building&#10;&#10;Description automatically generated">
            <a:extLst>
              <a:ext uri="{FF2B5EF4-FFF2-40B4-BE49-F238E27FC236}">
                <a16:creationId xmlns:a16="http://schemas.microsoft.com/office/drawing/2014/main" id="{6DD0E756-04D1-671C-8611-2E83946B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59" r="18183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7711DB-D81A-569B-BAE6-473F8F4C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38" r="27079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5" name="Content Placeholder 4" descr="A grey building with orange outline&#10;&#10;Description automatically generated with medium confidence">
            <a:extLst>
              <a:ext uri="{FF2B5EF4-FFF2-40B4-BE49-F238E27FC236}">
                <a16:creationId xmlns:a16="http://schemas.microsoft.com/office/drawing/2014/main" id="{6B047BA0-E53A-66D0-6C4E-87BCC0A72E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46" r="15498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1CC8C07-EBC8-B9F1-E581-AF785ACE9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Separated models and layers</a:t>
            </a:r>
          </a:p>
          <a:p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Paint the models</a:t>
            </a:r>
          </a:p>
          <a:p>
            <a:r>
              <a:rPr lang="en-US" sz="1700">
                <a:solidFill>
                  <a:schemeClr val="bg1">
                    <a:alpha val="80000"/>
                  </a:schemeClr>
                </a:solidFill>
              </a:rPr>
              <a:t>Merge everything</a:t>
            </a:r>
          </a:p>
        </p:txBody>
      </p:sp>
    </p:spTree>
    <p:extLst>
      <p:ext uri="{BB962C8B-B14F-4D97-AF65-F5344CB8AC3E}">
        <p14:creationId xmlns:p14="http://schemas.microsoft.com/office/powerpoint/2010/main" val="239335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ow poly house and car&#10;&#10;Description automatically generated">
            <a:extLst>
              <a:ext uri="{FF2B5EF4-FFF2-40B4-BE49-F238E27FC236}">
                <a16:creationId xmlns:a16="http://schemas.microsoft.com/office/drawing/2014/main" id="{544600BD-8A80-A7BA-3F8B-27438A1B9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FEA9C-F4F9-8AC9-3D7D-BC9D9C588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What I did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0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video game graphics of a house and trees&#10;&#10;Description automatically generated">
            <a:extLst>
              <a:ext uri="{FF2B5EF4-FFF2-40B4-BE49-F238E27FC236}">
                <a16:creationId xmlns:a16="http://schemas.microsoft.com/office/drawing/2014/main" id="{5CE34756-34BE-DEE6-F79A-BF67FD70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61" r="372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AFB51-FFEF-FED5-546F-51713D08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How I did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0DD3-B4F4-F1DB-564F-78DB3F8EF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Patience</a:t>
            </a:r>
          </a:p>
          <a:p>
            <a:r>
              <a:rPr lang="en-US" sz="2000"/>
              <a:t>YouTube Tutorials</a:t>
            </a:r>
          </a:p>
          <a:p>
            <a:r>
              <a:rPr lang="en-US" sz="2000"/>
              <a:t>Messing up</a:t>
            </a:r>
          </a:p>
        </p:txBody>
      </p:sp>
    </p:spTree>
    <p:extLst>
      <p:ext uri="{BB962C8B-B14F-4D97-AF65-F5344CB8AC3E}">
        <p14:creationId xmlns:p14="http://schemas.microsoft.com/office/powerpoint/2010/main" val="286983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artoon of a building and a red car&#10;&#10;Description automatically generated">
            <a:extLst>
              <a:ext uri="{FF2B5EF4-FFF2-40B4-BE49-F238E27FC236}">
                <a16:creationId xmlns:a16="http://schemas.microsoft.com/office/drawing/2014/main" id="{8E947C11-924E-8176-170B-94520EC8A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7555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0556D-CC1C-076D-D445-4590E56E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 Result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2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ED47653-DF73-7608-6E67-1135A2CEC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052" b="105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28E2-563D-44DD-C422-C37F65A67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61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43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Introduction to Computer Graphics 780.214</vt:lpstr>
      <vt:lpstr>Final Project, Blender</vt:lpstr>
      <vt:lpstr>Process</vt:lpstr>
      <vt:lpstr>What I did</vt:lpstr>
      <vt:lpstr>How I did it</vt:lpstr>
      <vt:lpstr>Final Result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Marillan</dc:creator>
  <cp:lastModifiedBy>Diego Marillan</cp:lastModifiedBy>
  <cp:revision>1</cp:revision>
  <dcterms:created xsi:type="dcterms:W3CDTF">2025-01-19T22:01:44Z</dcterms:created>
  <dcterms:modified xsi:type="dcterms:W3CDTF">2025-01-19T22:11:43Z</dcterms:modified>
</cp:coreProperties>
</file>